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94552"/>
  </p:normalViewPr>
  <p:slideViewPr>
    <p:cSldViewPr snapToGrid="0">
      <p:cViewPr varScale="1">
        <p:scale>
          <a:sx n="105" d="100"/>
          <a:sy n="105" d="100"/>
        </p:scale>
        <p:origin x="5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C1E8A5-1C3E-0827-6269-9B74ADA3C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829A0E-A388-1352-E526-5631C3A04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4EBBA5-3D0B-254F-89D5-8F3AB921F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B7F3-47CE-6A49-A845-D5CBFD05B319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63A9CE-7B02-5E29-38FD-6D5B9391A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38B557-20A1-8B46-D44A-CB7AFC51F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00E-BCC2-BC4A-BF85-616EC3BD3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190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AF3D94-404B-5F7F-EBE7-91A91E007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18B650-79DB-343C-BF51-75D38A494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65BC41-7364-1AFC-23FB-E38BAFE64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B7F3-47CE-6A49-A845-D5CBFD05B319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467213-3356-C858-9D0E-A0E2F1B0E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85F3D8-00C2-D773-A995-8D731210E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00E-BCC2-BC4A-BF85-616EC3BD3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557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EBD750-0D75-10C1-D219-87757726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3BC355-404E-CD6F-B1A1-411186BA6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3A16B9-E4D1-01C1-D349-A2ED0945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B7F3-47CE-6A49-A845-D5CBFD05B319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F99EB3-211E-8E32-9347-9A9F957E6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F6BA4C-3CAC-11A2-2DEE-F3A5F7BFD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00E-BCC2-BC4A-BF85-616EC3BD3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538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93FC9-5871-6C83-BF32-A3159F691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064A39-DA80-F719-1233-FE41BEA254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5A9381-B416-D650-3EA0-3E025AADB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70306FE-BED5-1F2C-D158-613F14CA1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B7F3-47CE-6A49-A845-D5CBFD05B319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19EB5B-FBD3-DFFA-5A3B-7A6BA1C93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5CBD71-1880-EF63-1061-39F4D604E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00E-BCC2-BC4A-BF85-616EC3BD3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691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FB7075-3FC4-2A7B-0BDF-6C03A629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FFBA2F-5ED1-4873-EECC-26B1539E8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18A677-0145-BF99-5B59-EBEEB5399A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BB13183-6ECB-8AF1-B6F5-A07698BC72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A9187C0-AD16-DC60-8800-32CF2FA821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7A9FD4B-1105-93C2-C2F7-6DFAFF668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B7F3-47CE-6A49-A845-D5CBFD05B319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5DAE6D9-657E-976C-FC31-624EF3D07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3E0F042-C752-F26E-BDA5-2B9E651ED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00E-BCC2-BC4A-BF85-616EC3BD3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847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C4E6E1-8722-C66D-321D-EDB416B12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226DD1A-66E0-CA85-DDF5-C04D27972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B7F3-47CE-6A49-A845-D5CBFD05B319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073C475-C39B-1C2D-3123-817A355B2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9B74D9B-AB29-2176-BEA0-4F15F015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00E-BCC2-BC4A-BF85-616EC3BD3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65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1E773B8-55BF-A99D-76BB-4EE533239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B7F3-47CE-6A49-A845-D5CBFD05B319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DD8B4F1-65B1-AC21-025D-853BE8101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D8FF71-D4E6-6C42-117B-FAE9E0CDD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00E-BCC2-BC4A-BF85-616EC3BD3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739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A621C-28B4-C01F-6F1E-EA70B002C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27BE49-E1B1-D8CA-D547-F90F59BC7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08B96B-9E8E-C3A3-1F67-1A0F1D5301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535436-84AC-B10A-09C1-72EF13ADA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B7F3-47CE-6A49-A845-D5CBFD05B319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2DDF77-EF45-983E-5E77-7848181AC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87BEDF-E9D2-7E06-2DD9-57A445005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00E-BCC2-BC4A-BF85-616EC3BD3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12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25215B-71A9-016B-F06B-5E4E836F3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7121501-55EF-3CED-94D0-1A312D24D9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EAB5BEF-A989-B036-9006-0A2E6B52EC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739CA2-A607-AE57-AC85-0E14DF998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B7F3-47CE-6A49-A845-D5CBFD05B319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54BDE4-F8F1-65EB-A4D5-188BDF08E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786709-C6A6-C3EC-63ED-6A0091096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00E-BCC2-BC4A-BF85-616EC3BD3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75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DDA33-73E6-5D1B-697F-CCF85D6FA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2B6685-F598-C4AB-E2DF-7A5393D9A8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59B77F-B703-F550-47AD-83756378E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B7F3-47CE-6A49-A845-D5CBFD05B319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3DF83E-CF5E-9B17-11AD-E26FE1C06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D81EE2-7F2C-DD7D-9C0E-EF30006EE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00E-BCC2-BC4A-BF85-616EC3BD3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824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37FA944-EDF4-6079-18DB-0878589AC6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950773-11E1-1ED4-8D95-7DD0C8A9E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AC88B3-72C3-606F-6ACE-4B7CE2B60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B7F3-47CE-6A49-A845-D5CBFD05B319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B0BA0D-F3EA-9DE9-EDA8-311198E12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110C29-1348-8101-E43F-C46A1E694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E00E-BCC2-BC4A-BF85-616EC3BD3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09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1311E8-3DCE-7BD9-1474-F61051D32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E4A018-D0E8-E407-44C9-3C1C02E6E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44CAD7-2737-AD3E-D225-0967D7D08E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0B7F3-47CE-6A49-A845-D5CBFD05B319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781105-99B5-9BEC-1B1B-316179F93B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1D3BDE-4CA6-C433-C25A-8ADDD4982F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DE00E-BCC2-BC4A-BF85-616EC3BD3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251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D67D7E-EE44-911F-3E7D-280FABEF0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628A9D-07F6-7F5F-0282-01620E370960}"/>
              </a:ext>
            </a:extLst>
          </p:cNvPr>
          <p:cNvSpPr txBox="1"/>
          <p:nvPr/>
        </p:nvSpPr>
        <p:spPr>
          <a:xfrm>
            <a:off x="195072" y="6485020"/>
            <a:ext cx="6193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https</a:t>
            </a:r>
            <a:r>
              <a:rPr lang="ru-RU" dirty="0"/>
              <a:t>://</a:t>
            </a:r>
            <a:r>
              <a:rPr lang="ru-RU" dirty="0" err="1"/>
              <a:t>t.me</a:t>
            </a:r>
            <a:r>
              <a:rPr lang="ru-RU" dirty="0"/>
              <a:t>/</a:t>
            </a:r>
            <a:r>
              <a:rPr lang="ru-RU" dirty="0" err="1"/>
              <a:t>Logostudiya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7B5EEF8-EDF0-9A30-3E22-81D1B02E4E7F}"/>
              </a:ext>
            </a:extLst>
          </p:cNvPr>
          <p:cNvSpPr/>
          <p:nvPr/>
        </p:nvSpPr>
        <p:spPr>
          <a:xfrm>
            <a:off x="195072" y="-1"/>
            <a:ext cx="584666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Автоматизируем</a:t>
            </a:r>
          </a:p>
          <a:p>
            <a:pPr algn="ctr"/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звук изолированно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DF0D68E-DF7C-9796-9A11-BCB4E8C2037E}"/>
              </a:ext>
            </a:extLst>
          </p:cNvPr>
          <p:cNvSpPr/>
          <p:nvPr/>
        </p:nvSpPr>
        <p:spPr>
          <a:xfrm>
            <a:off x="3571839" y="5931022"/>
            <a:ext cx="897751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Логопед: Савинова Елена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0682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CC7C0A-67F4-19E6-572C-752AB83B8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4301"/>
            <a:ext cx="12192000" cy="70866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683352-287B-E6B2-B518-25997EB3D8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5" t="21170" r="33754" b="63205"/>
          <a:stretch/>
        </p:blipFill>
        <p:spPr>
          <a:xfrm>
            <a:off x="972455" y="2541066"/>
            <a:ext cx="10062338" cy="12977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738CC8-8265-3535-922C-916A26C374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674" t="38757" b="34080"/>
          <a:stretch/>
        </p:blipFill>
        <p:spPr>
          <a:xfrm>
            <a:off x="3661231" y="2499017"/>
            <a:ext cx="2434769" cy="116114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81960A-AF7D-913B-52FB-63C5877713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5" t="21170" r="33754" b="63205"/>
          <a:stretch/>
        </p:blipFill>
        <p:spPr>
          <a:xfrm>
            <a:off x="972455" y="3802743"/>
            <a:ext cx="10062338" cy="12977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C4AF778-3690-0516-659A-D96326A540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5" t="21170" r="33754" b="63205"/>
          <a:stretch/>
        </p:blipFill>
        <p:spPr>
          <a:xfrm>
            <a:off x="972455" y="5317245"/>
            <a:ext cx="10170826" cy="129774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DD990F7-4542-0687-C75F-6F8984EA72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616" r="64146" b="16041"/>
          <a:stretch/>
        </p:blipFill>
        <p:spPr>
          <a:xfrm>
            <a:off x="233833" y="688787"/>
            <a:ext cx="2786743" cy="298994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5558DC0-4C23-86F8-0362-5A319CEA63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616" r="64146" b="16041"/>
          <a:stretch/>
        </p:blipFill>
        <p:spPr>
          <a:xfrm>
            <a:off x="12321312" y="1584616"/>
            <a:ext cx="2786743" cy="2989944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564AEB1-00C9-5404-2DE3-E929E6B055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674" t="38757" b="34080"/>
          <a:stretch/>
        </p:blipFill>
        <p:spPr>
          <a:xfrm>
            <a:off x="6180270" y="3904033"/>
            <a:ext cx="2381839" cy="116114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D55443B-0823-D35F-5077-F7A07058C7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616" r="64146" b="16041"/>
          <a:stretch/>
        </p:blipFill>
        <p:spPr>
          <a:xfrm>
            <a:off x="-2893601" y="2409061"/>
            <a:ext cx="2786743" cy="298994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5F0B208-3A1C-9687-62D3-8FB5B65B77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674" t="38757" b="34080"/>
          <a:stretch/>
        </p:blipFill>
        <p:spPr>
          <a:xfrm>
            <a:off x="3310821" y="5333038"/>
            <a:ext cx="2381839" cy="116114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E103D36-23F8-416C-5247-B20A2FA5E6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4146"/>
          <a:stretch/>
        </p:blipFill>
        <p:spPr>
          <a:xfrm>
            <a:off x="10154158" y="-5432987"/>
            <a:ext cx="2786743" cy="4257843"/>
          </a:xfrm>
          <a:prstGeom prst="rect">
            <a:avLst/>
          </a:prstGeom>
        </p:spPr>
      </p:pic>
      <p:sp>
        <p:nvSpPr>
          <p:cNvPr id="23" name="Управляющая кнопка: далее 2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3469706-7F3F-9DE9-6677-0D6F972E8FB8}"/>
              </a:ext>
            </a:extLst>
          </p:cNvPr>
          <p:cNvSpPr/>
          <p:nvPr/>
        </p:nvSpPr>
        <p:spPr>
          <a:xfrm>
            <a:off x="11143281" y="6494181"/>
            <a:ext cx="827046" cy="363819"/>
          </a:xfrm>
          <a:prstGeom prst="actionButtonForwardNex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7249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48148E-6 L 0.98347 0.00023 " pathEditMode="relative" rAng="0" ptsTypes="AA">
                                      <p:cBhvr>
                                        <p:cTn id="6" dur="7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128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328 0.08149 L -1.29232 0.08149 " pathEditMode="relative" rAng="0" ptsTypes="AA">
                                      <p:cBhvr>
                                        <p:cTn id="16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4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29 0.17523 L 1.26407 0.17523 " pathEditMode="relative" rAng="0" ptsTypes="AA">
                                      <p:cBhvr>
                                        <p:cTn id="25" dur="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000"/>
                            </p:stCondLst>
                            <p:childTnLst>
                              <p:par>
                                <p:cTn id="3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711 0.15301 L -0.67553 0.98171 " pathEditMode="relative" rAng="0" ptsTypes="AA">
                                      <p:cBhvr>
                                        <p:cTn id="3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27" y="4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D15017-772F-A1CB-157D-73366C7E8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3875"/>
            <a:ext cx="12715998" cy="714894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554EEE-1ED4-1D2E-FAE3-0A75AEA2A4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980" r="32065" b="41675"/>
          <a:stretch/>
        </p:blipFill>
        <p:spPr>
          <a:xfrm>
            <a:off x="801940" y="2908031"/>
            <a:ext cx="10902380" cy="116091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71515D-6F75-6949-5A64-1757E84187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40" t="37553" r="2274" b="34542"/>
          <a:stretch/>
        </p:blipFill>
        <p:spPr>
          <a:xfrm>
            <a:off x="5624442" y="2663739"/>
            <a:ext cx="2421925" cy="12233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A9A29E2-30A1-CB49-8BFF-AE0FC6602F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383" t="14641" r="32482" b="15588"/>
          <a:stretch/>
        </p:blipFill>
        <p:spPr>
          <a:xfrm>
            <a:off x="-133236" y="1093446"/>
            <a:ext cx="2497729" cy="296562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D3F94EE-F2CA-D71D-BB0E-7F38B3902C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980" r="32065" b="41675"/>
          <a:stretch/>
        </p:blipFill>
        <p:spPr>
          <a:xfrm>
            <a:off x="831274" y="4068945"/>
            <a:ext cx="10902380" cy="116091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26B7463-4D29-DA4C-9E9B-943E14D1EE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677" t="14259" r="31710" b="16278"/>
          <a:stretch/>
        </p:blipFill>
        <p:spPr>
          <a:xfrm>
            <a:off x="13089701" y="1855047"/>
            <a:ext cx="2612572" cy="2952546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73D6338-A4D9-5A08-8627-10638F6978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40" t="37553" r="2274" b="34542"/>
          <a:stretch/>
        </p:blipFill>
        <p:spPr>
          <a:xfrm>
            <a:off x="7828667" y="4131350"/>
            <a:ext cx="2421925" cy="122331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BEA7875-C8F2-98A0-A0A5-9BF59FB40F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980" r="32065" b="41675"/>
          <a:stretch/>
        </p:blipFill>
        <p:spPr>
          <a:xfrm>
            <a:off x="801939" y="5558415"/>
            <a:ext cx="10902380" cy="116091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B7354B0-F78A-5442-B0A8-6F34974312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383" t="14641" r="32482" b="15588"/>
          <a:stretch/>
        </p:blipFill>
        <p:spPr>
          <a:xfrm>
            <a:off x="-2428675" y="3927979"/>
            <a:ext cx="2497729" cy="296562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3D2B023-C7F5-2D68-E1A1-97E5BEB460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40" t="37553" r="2274" b="34542"/>
          <a:stretch/>
        </p:blipFill>
        <p:spPr>
          <a:xfrm>
            <a:off x="5606025" y="5315123"/>
            <a:ext cx="2421925" cy="122331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5457055-518A-1228-4FAD-E3183D4EA5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063" t="9094" r="30801" b="8145"/>
          <a:stretch/>
        </p:blipFill>
        <p:spPr>
          <a:xfrm>
            <a:off x="13089701" y="-1212794"/>
            <a:ext cx="3181319" cy="4488192"/>
          </a:xfrm>
          <a:prstGeom prst="rect">
            <a:avLst/>
          </a:prstGeom>
        </p:spPr>
      </p:pic>
      <p:sp>
        <p:nvSpPr>
          <p:cNvPr id="21" name="Управляющая кнопка: далее 2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9CFC841-8A6F-7855-8DD1-D24D619675B8}"/>
              </a:ext>
            </a:extLst>
          </p:cNvPr>
          <p:cNvSpPr/>
          <p:nvPr/>
        </p:nvSpPr>
        <p:spPr>
          <a:xfrm>
            <a:off x="11345326" y="6390773"/>
            <a:ext cx="942576" cy="319558"/>
          </a:xfrm>
          <a:prstGeom prst="actionButtonForwardNex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9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29 0.00093 L 1.09713 0.00093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6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07 0.05972 L -1.28073 0.05972 " pathEditMode="relative" rAng="0" ptsTypes="AA">
                                      <p:cBhvr>
                                        <p:cTn id="15" dur="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02477 L 1.31744 -0.01204 " pathEditMode="relative" rAng="0" ptsTypes="AA">
                                      <p:cBhvr>
                                        <p:cTn id="24" dur="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8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500"/>
                            </p:stCondLst>
                            <p:childTnLst>
                              <p:par>
                                <p:cTn id="3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7 L -0.95026 0.42246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09" y="2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970AF9-FF94-C680-1F04-CAB665B06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0840"/>
            <a:ext cx="12377854" cy="69588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ECA9BD-B6A6-176B-A4C2-49884DB0C0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618" r="31166" b="59582"/>
          <a:stretch/>
        </p:blipFill>
        <p:spPr>
          <a:xfrm>
            <a:off x="1056640" y="2163538"/>
            <a:ext cx="11087763" cy="187339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D4E06D-D8C3-F5C2-827F-C2D2912BDF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398" t="14692" r="-685" b="13476"/>
          <a:stretch/>
        </p:blipFill>
        <p:spPr>
          <a:xfrm>
            <a:off x="47597" y="833866"/>
            <a:ext cx="2587083" cy="305326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0790D2-54EB-CB23-5B7E-71AFDF5E3D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714" t="31874" b="34214"/>
          <a:stretch/>
        </p:blipFill>
        <p:spPr>
          <a:xfrm>
            <a:off x="4534847" y="2295978"/>
            <a:ext cx="2587084" cy="144965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8B92959-FD41-EB1B-8463-7D300A175E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618" r="31166" b="59582"/>
          <a:stretch/>
        </p:blipFill>
        <p:spPr>
          <a:xfrm>
            <a:off x="963411" y="3493210"/>
            <a:ext cx="11087763" cy="18733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59E1BFC-ADE5-90A9-2C35-E3F3D07A6D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759" t="22515" b="11260"/>
          <a:stretch/>
        </p:blipFill>
        <p:spPr>
          <a:xfrm>
            <a:off x="12425451" y="2295978"/>
            <a:ext cx="2428240" cy="281486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58200C9-67BA-B263-D014-810FA2AEDC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714" t="31874" b="34214"/>
          <a:stretch/>
        </p:blipFill>
        <p:spPr>
          <a:xfrm>
            <a:off x="7728556" y="3590445"/>
            <a:ext cx="2587084" cy="144965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FE113DF-8342-7FDF-43F8-CDBBF7BD37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618" r="31166" b="59582"/>
          <a:stretch/>
        </p:blipFill>
        <p:spPr>
          <a:xfrm>
            <a:off x="963411" y="4896600"/>
            <a:ext cx="11087763" cy="187339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65E5222-385D-8693-A87F-E0F09B31DE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398" t="14692" r="-685" b="13476"/>
          <a:stretch/>
        </p:blipFill>
        <p:spPr>
          <a:xfrm>
            <a:off x="-3328506" y="3590445"/>
            <a:ext cx="2587083" cy="305326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12FA9F0-7CE0-8A34-4EBE-7AC01752C3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714" t="31874" b="34214"/>
          <a:stretch/>
        </p:blipFill>
        <p:spPr>
          <a:xfrm>
            <a:off x="3508915" y="4882298"/>
            <a:ext cx="3030429" cy="169808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ABC3890-AAEC-45C9-614C-01E4ABF3C8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9199" t="17300"/>
          <a:stretch/>
        </p:blipFill>
        <p:spPr>
          <a:xfrm>
            <a:off x="-3328506" y="-972017"/>
            <a:ext cx="2957795" cy="435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0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1.10078 -3.7037E-6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2289 0.02361 " pathEditMode="relative" rAng="0" ptsTypes="AA">
                                      <p:cBhvr>
                                        <p:cTn id="15" dur="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45" y="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81481E-6 L 1.34935 -4.81481E-6 " pathEditMode="relative" rAng="0" ptsTypes="AA">
                                      <p:cBhvr>
                                        <p:cTn id="24" dur="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0"/>
                            </p:stCondLst>
                            <p:childTnLst>
                              <p:par>
                                <p:cTn id="3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625 0.00741 L 0.47265 0.342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20" y="16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1217</TotalTime>
  <Words>14</Words>
  <Application>Microsoft Macintosh PowerPoint</Application>
  <PresentationFormat>Широкоэкранный</PresentationFormat>
  <Paragraphs>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3</cp:revision>
  <dcterms:created xsi:type="dcterms:W3CDTF">2026-08-01T15:20:10Z</dcterms:created>
  <dcterms:modified xsi:type="dcterms:W3CDTF">2026-08-07T11:23:23Z</dcterms:modified>
</cp:coreProperties>
</file>