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6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86"/>
  </p:normalViewPr>
  <p:slideViewPr>
    <p:cSldViewPr snapToGrid="0">
      <p:cViewPr varScale="1">
        <p:scale>
          <a:sx n="104" d="100"/>
          <a:sy n="104" d="100"/>
        </p:scale>
        <p:origin x="8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CECF2E-A7E9-82A8-F076-062E48A93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6C9A-FC72-E5EE-A3AA-3A1757067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55B234-4698-517E-03FA-625642D9D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2FAFD9-1616-096B-12FB-524C95B2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644078-9D86-F644-FE2F-127213D06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99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07BBD6-4F49-BC3A-5BDE-272BB7FD6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BF2AD-FB51-6A15-8C0C-5BDCE531F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F4375A-1EE8-75CF-6291-80E18263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4631A2-49B9-3267-354E-315B42B0C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3AB49C-945A-1B63-DA18-B318915BC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880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CEE03-99D8-8AE1-9862-6280BD695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1E6A70-1ECC-D90A-C771-5FF01C6B8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76940B-6CCB-A092-CB3D-D59B948D5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68C13A-6F19-75AE-E541-E484167CE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1155E6-0357-4D86-922F-F6E86DAE0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59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81222-D45E-AEFD-170B-350CE73F7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F7C994-83AB-F89C-3154-8F7E77D2C6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AAA36FB-0144-5F63-2298-58BBEF89B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F7803B-E650-3FBD-9223-67F281D45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640872-3721-0921-3193-21F464A31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21A075-6906-65EB-DCD0-3D39DA434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27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820E8-F2E6-BD02-25C7-7D97F9C03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994591-5937-4A44-24F7-9EF0DDB54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A47D9E-E347-3819-32E0-FC1C28863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4FB7BD-667C-77DB-77D2-CB98898B2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B5FC90-12EC-D8CC-5A57-D11742B72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CCBAF15-AAA6-D473-FB02-2CFAD7F4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B71892-A8EE-8012-99DD-FC0AF21A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58BF56-7FE3-C7B3-4CC8-58693D63F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175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1E1886-45CC-7B59-E9AC-07BF33172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8A112AA-0BD0-DFA6-6C60-9ED460C2C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76351F-5525-1932-1266-1BEAF0FD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274C96-64ED-5CE4-23B6-C27DED331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21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5DAB07-AC6D-38D4-41A2-A0340727F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48AD61-4D5E-2B9F-CCF9-64CEB3A75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3755A9-CAD7-E753-6A97-A6B08058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900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75A6E-C66D-1671-B36D-46086B751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E14803-3EA3-723E-F6EB-E9DABBD1E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4C0A2A-8DB4-A997-DA1B-3C8F16B6A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21027A-8784-C5C7-60AE-9E26A8F16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23A571-2105-B573-4F17-0D2DC1D87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24ADBD-E06B-C934-FFB3-BCEC0F01D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41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C94C6-2843-0C90-41F5-E614666B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4E9E137-64D0-B9D9-6D79-FCC62CEB14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14E3A9-8DF2-A9AB-D707-8D1365BB4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C45C77-D375-623C-C84B-F69CB1ED4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6F229B-2050-2FC1-0D9E-9E468795C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1F8D60-38B6-815F-84D1-289E7EBB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097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F436CC-09A2-B73D-C50E-D824FF21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9583EE-D75E-7B03-6CEE-4936322A5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D13891-AD25-3ABF-B810-48BFD129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60FEC2-8F67-1156-8927-CC06AF6E6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D59CB8-C964-53F0-8959-F105FFC6B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47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142640-F3CC-4440-F8E3-8D248379F0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2170C2-3D5F-1627-B9F1-F8AE8210F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80D2EC-444A-674E-73B7-AAE40513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FD4F9E-35EA-185B-CA24-F00F6D6DD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334909-D760-2FCB-5940-E308BA230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95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ED3EB-AD62-F6C0-6574-BAE326DAD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D7A078-1F58-4629-F881-5EA3273EA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C54B5A-DB49-6CFF-3E59-44E3ED420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EBBA-B82B-C447-AB03-E2BADBD4FBB5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92B990-812F-B298-6024-DEBB241F4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754127-B165-F888-B608-7CAB84A167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BF428-40D6-4C4D-8739-E605447D4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995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0" Type="http://schemas.openxmlformats.org/officeDocument/2006/relationships/slide" Target="slide7.xml"/><Relationship Id="rId4" Type="http://schemas.openxmlformats.org/officeDocument/2006/relationships/slide" Target="slide9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image" Target="../media/image8.png"/><Relationship Id="rId4" Type="http://schemas.openxmlformats.org/officeDocument/2006/relationships/slide" Target="slide13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slide" Target="slide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2.png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slide" Target="slide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slide" Target="slide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slide" Target="slide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slide" Target="slide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slide" Target="slide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slide" Target="slide4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slide" Target="slide4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436B1AD-BF6D-227D-C60A-F27E96A50A95}"/>
              </a:ext>
            </a:extLst>
          </p:cNvPr>
          <p:cNvSpPr/>
          <p:nvPr/>
        </p:nvSpPr>
        <p:spPr>
          <a:xfrm>
            <a:off x="3581660" y="67394"/>
            <a:ext cx="42021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Малыш Тима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DDAB1C5-6583-E8AF-A9E0-0B6FBC725653}"/>
              </a:ext>
            </a:extLst>
          </p:cNvPr>
          <p:cNvSpPr/>
          <p:nvPr/>
        </p:nvSpPr>
        <p:spPr>
          <a:xfrm>
            <a:off x="4524278" y="886814"/>
            <a:ext cx="101938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Первые звукоподражания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517F97-7B6D-C7A8-8CFF-A69A1F0D3BE5}"/>
              </a:ext>
            </a:extLst>
          </p:cNvPr>
          <p:cNvSpPr txBox="1"/>
          <p:nvPr/>
        </p:nvSpPr>
        <p:spPr>
          <a:xfrm>
            <a:off x="6897556" y="6082720"/>
            <a:ext cx="65824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Савинова Елена</a:t>
            </a:r>
            <a:endParaRPr lang="ru-RU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969A69-FD42-FFF4-DB78-2DB888EAFE47}"/>
              </a:ext>
            </a:extLst>
          </p:cNvPr>
          <p:cNvSpPr txBox="1"/>
          <p:nvPr/>
        </p:nvSpPr>
        <p:spPr>
          <a:xfrm>
            <a:off x="277551" y="6271198"/>
            <a:ext cx="73257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t.me</a:t>
            </a:r>
            <a:r>
              <a:rPr lang="ru-RU" dirty="0"/>
              <a:t>/+LHZM5-81x1k1N2Fi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30249DE-263C-010C-2236-88E13F405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098" y="990724"/>
            <a:ext cx="5355771" cy="5355771"/>
          </a:xfrm>
          <a:prstGeom prst="rect">
            <a:avLst/>
          </a:prstGeom>
        </p:spPr>
      </p:pic>
      <p:sp>
        <p:nvSpPr>
          <p:cNvPr id="2" name="Управляющая кнопка: в конец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8253B30-1403-C6C9-B552-0EA270590789}"/>
              </a:ext>
            </a:extLst>
          </p:cNvPr>
          <p:cNvSpPr/>
          <p:nvPr/>
        </p:nvSpPr>
        <p:spPr>
          <a:xfrm>
            <a:off x="5888983" y="6271198"/>
            <a:ext cx="1217013" cy="557810"/>
          </a:xfrm>
          <a:prstGeom prst="actionButtonE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747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ok-video-0c9fd6b7-386a-45aa-999e-96145d08ad85.mp4">
            <a:hlinkClick r:id="" action="ppaction://media"/>
            <a:extLst>
              <a:ext uri="{FF2B5EF4-FFF2-40B4-BE49-F238E27FC236}">
                <a16:creationId xmlns:a16="http://schemas.microsoft.com/office/drawing/2014/main" id="{F11BD123-6DF1-BDCA-CDC6-E851616C2B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Управляющая кнопка: в конец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87A9E89-DA8C-9CC2-1937-54C9BD3446CF}"/>
              </a:ext>
            </a:extLst>
          </p:cNvPr>
          <p:cNvSpPr/>
          <p:nvPr/>
        </p:nvSpPr>
        <p:spPr>
          <a:xfrm>
            <a:off x="10602098" y="6104238"/>
            <a:ext cx="1099751" cy="580767"/>
          </a:xfrm>
          <a:prstGeom prst="actionButtonE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32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hlinkClick r:id="rId2" action="ppaction://hlinksldjump"/>
            <a:extLst>
              <a:ext uri="{FF2B5EF4-FFF2-40B4-BE49-F238E27FC236}">
                <a16:creationId xmlns:a16="http://schemas.microsoft.com/office/drawing/2014/main" id="{C49EA053-F051-939C-90C5-D5A2D2A18E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6" r="19941"/>
          <a:stretch/>
        </p:blipFill>
        <p:spPr>
          <a:xfrm>
            <a:off x="7300792" y="2421315"/>
            <a:ext cx="2653761" cy="4512996"/>
          </a:xfrm>
          <a:prstGeom prst="rect">
            <a:avLst/>
          </a:prstGeom>
        </p:spPr>
      </p:pic>
      <p:pic>
        <p:nvPicPr>
          <p:cNvPr id="11" name="Рисунок 10">
            <a:hlinkClick r:id="rId4" action="ppaction://hlinksldjump"/>
            <a:extLst>
              <a:ext uri="{FF2B5EF4-FFF2-40B4-BE49-F238E27FC236}">
                <a16:creationId xmlns:a16="http://schemas.microsoft.com/office/drawing/2014/main" id="{DDB1A9B0-3097-E82B-2F38-B9817DEFB8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32"/>
          <a:stretch/>
        </p:blipFill>
        <p:spPr>
          <a:xfrm>
            <a:off x="3206573" y="3285995"/>
            <a:ext cx="3202954" cy="3572005"/>
          </a:xfrm>
          <a:prstGeom prst="rect">
            <a:avLst/>
          </a:prstGeom>
        </p:spPr>
      </p:pic>
      <p:pic>
        <p:nvPicPr>
          <p:cNvPr id="19" name="Рисунок 18">
            <a:hlinkClick r:id="rId6" action="ppaction://hlinksldjump"/>
            <a:extLst>
              <a:ext uri="{FF2B5EF4-FFF2-40B4-BE49-F238E27FC236}">
                <a16:creationId xmlns:a16="http://schemas.microsoft.com/office/drawing/2014/main" id="{A241E8CE-8279-4777-70AD-56537EE468B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129" r="15691"/>
          <a:stretch/>
        </p:blipFill>
        <p:spPr>
          <a:xfrm>
            <a:off x="4808050" y="-22076"/>
            <a:ext cx="2653762" cy="4071475"/>
          </a:xfrm>
          <a:prstGeom prst="rect">
            <a:avLst/>
          </a:prstGeom>
        </p:spPr>
      </p:pic>
      <p:pic>
        <p:nvPicPr>
          <p:cNvPr id="21" name="Рисунок 20">
            <a:hlinkClick r:id="rId8" action="ppaction://hlinksldjump"/>
            <a:extLst>
              <a:ext uri="{FF2B5EF4-FFF2-40B4-BE49-F238E27FC236}">
                <a16:creationId xmlns:a16="http://schemas.microsoft.com/office/drawing/2014/main" id="{AFC38B4B-9022-B285-4AD7-0CE0BDA3395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765" r="21627"/>
          <a:stretch/>
        </p:blipFill>
        <p:spPr>
          <a:xfrm>
            <a:off x="9607574" y="-196181"/>
            <a:ext cx="2271676" cy="4873994"/>
          </a:xfrm>
          <a:prstGeom prst="rect">
            <a:avLst/>
          </a:prstGeom>
        </p:spPr>
      </p:pic>
      <p:pic>
        <p:nvPicPr>
          <p:cNvPr id="16" name="Рисунок 15">
            <a:hlinkClick r:id="rId10" action="ppaction://hlinksldjump"/>
            <a:extLst>
              <a:ext uri="{FF2B5EF4-FFF2-40B4-BE49-F238E27FC236}">
                <a16:creationId xmlns:a16="http://schemas.microsoft.com/office/drawing/2014/main" id="{7DBFD0B3-580A-6A5A-1CEC-0E95C7341DB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4646" r="15264"/>
          <a:stretch/>
        </p:blipFill>
        <p:spPr>
          <a:xfrm>
            <a:off x="312750" y="195174"/>
            <a:ext cx="3120571" cy="4452282"/>
          </a:xfrm>
          <a:prstGeom prst="rect">
            <a:avLst/>
          </a:prstGeom>
        </p:spPr>
      </p:pic>
      <p:sp>
        <p:nvSpPr>
          <p:cNvPr id="25" name="Управляющая кнопка: в конец 2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2315CEA-3B6B-DC73-9428-33CCD4510689}"/>
              </a:ext>
            </a:extLst>
          </p:cNvPr>
          <p:cNvSpPr/>
          <p:nvPr/>
        </p:nvSpPr>
        <p:spPr>
          <a:xfrm>
            <a:off x="10863250" y="5834742"/>
            <a:ext cx="1016000" cy="841829"/>
          </a:xfrm>
          <a:prstGeom prst="actionButtonE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968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 action="ppaction://hlinksldjump"/>
            <a:extLst>
              <a:ext uri="{FF2B5EF4-FFF2-40B4-BE49-F238E27FC236}">
                <a16:creationId xmlns:a16="http://schemas.microsoft.com/office/drawing/2014/main" id="{1DF12AE9-0D83-0D5B-C4D9-5E6FAB41F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206" y="2721086"/>
            <a:ext cx="4398194" cy="4398194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  <a:extLst>
              <a:ext uri="{FF2B5EF4-FFF2-40B4-BE49-F238E27FC236}">
                <a16:creationId xmlns:a16="http://schemas.microsoft.com/office/drawing/2014/main" id="{F68B0EEA-C027-D431-6EA6-36AF1902E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1796" y="-7902"/>
            <a:ext cx="4001777" cy="4001777"/>
          </a:xfrm>
          <a:prstGeom prst="rect">
            <a:avLst/>
          </a:prstGeom>
        </p:spPr>
      </p:pic>
      <p:pic>
        <p:nvPicPr>
          <p:cNvPr id="5" name="Рисунок 4">
            <a:hlinkClick r:id="rId6" action="ppaction://hlinksldjump"/>
            <a:extLst>
              <a:ext uri="{FF2B5EF4-FFF2-40B4-BE49-F238E27FC236}">
                <a16:creationId xmlns:a16="http://schemas.microsoft.com/office/drawing/2014/main" id="{5AA0F7A2-7C52-DFAC-74D4-CDB841DFCD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919" y="0"/>
            <a:ext cx="4001778" cy="4001778"/>
          </a:xfrm>
          <a:prstGeom prst="rect">
            <a:avLst/>
          </a:prstGeom>
        </p:spPr>
      </p:pic>
      <p:pic>
        <p:nvPicPr>
          <p:cNvPr id="6" name="Рисунок 5">
            <a:hlinkClick r:id="rId8" action="ppaction://hlinksldjump"/>
            <a:extLst>
              <a:ext uri="{FF2B5EF4-FFF2-40B4-BE49-F238E27FC236}">
                <a16:creationId xmlns:a16="http://schemas.microsoft.com/office/drawing/2014/main" id="{03475818-427C-B088-6FD1-DAE3FBB377F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339" r="23239"/>
          <a:stretch/>
        </p:blipFill>
        <p:spPr>
          <a:xfrm>
            <a:off x="1085632" y="2000889"/>
            <a:ext cx="2321475" cy="434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2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ok-video-33c1268a-b04f-4b61-9d36-d7b5206ef497.mp4">
            <a:hlinkClick r:id="" action="ppaction://media"/>
            <a:extLst>
              <a:ext uri="{FF2B5EF4-FFF2-40B4-BE49-F238E27FC236}">
                <a16:creationId xmlns:a16="http://schemas.microsoft.com/office/drawing/2014/main" id="{C198D4BB-AD54-8E4E-D0A2-B389B47380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41948" y="0"/>
            <a:ext cx="6532323" cy="653232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A08AB04-D138-E507-05D6-0C8A96232694}"/>
              </a:ext>
            </a:extLst>
          </p:cNvPr>
          <p:cNvSpPr/>
          <p:nvPr/>
        </p:nvSpPr>
        <p:spPr>
          <a:xfrm>
            <a:off x="5908109" y="524759"/>
            <a:ext cx="86826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БУХ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Управляющая кнопка: домой 6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BBCE1D3D-3BDE-1DAF-755F-0747CF18B8F7}"/>
              </a:ext>
            </a:extLst>
          </p:cNvPr>
          <p:cNvSpPr/>
          <p:nvPr/>
        </p:nvSpPr>
        <p:spPr>
          <a:xfrm>
            <a:off x="10522857" y="5573486"/>
            <a:ext cx="1161143" cy="1088571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68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AA9FA74-E382-F387-2DA6-7998EF35959D}"/>
              </a:ext>
            </a:extLst>
          </p:cNvPr>
          <p:cNvSpPr/>
          <p:nvPr/>
        </p:nvSpPr>
        <p:spPr>
          <a:xfrm>
            <a:off x="9980515" y="474655"/>
            <a:ext cx="10743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30D6CBB-1B8C-C100-C6C9-055B4E6C0F35}"/>
              </a:ext>
            </a:extLst>
          </p:cNvPr>
          <p:cNvSpPr/>
          <p:nvPr/>
        </p:nvSpPr>
        <p:spPr>
          <a:xfrm>
            <a:off x="10798629" y="5573486"/>
            <a:ext cx="1045028" cy="108589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rok-video-52d61824-9c5e-41ef-a72c-297c526b7480-Picsart-BackgroundRemover.mp4">
            <a:hlinkClick r:id="" action="ppaction://media"/>
            <a:extLst>
              <a:ext uri="{FF2B5EF4-FFF2-40B4-BE49-F238E27FC236}">
                <a16:creationId xmlns:a16="http://schemas.microsoft.com/office/drawing/2014/main" id="{C480C98B-6F27-8A09-6EAE-C3A00CA0BA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8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k-video-970ac27e-93f3-45ca-9675-fb9345ef4e69 (2).mp4">
            <a:hlinkClick r:id="" action="ppaction://media"/>
            <a:extLst>
              <a:ext uri="{FF2B5EF4-FFF2-40B4-BE49-F238E27FC236}">
                <a16:creationId xmlns:a16="http://schemas.microsoft.com/office/drawing/2014/main" id="{A8A6E00C-49A0-CC2C-9CAA-326CA05CBB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644"/>
          <a:stretch/>
        </p:blipFill>
        <p:spPr>
          <a:xfrm>
            <a:off x="2667000" y="0"/>
            <a:ext cx="6858000" cy="674526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DCB3F7-5879-0DC7-8549-B9052BBE8F80}"/>
              </a:ext>
            </a:extLst>
          </p:cNvPr>
          <p:cNvSpPr/>
          <p:nvPr/>
        </p:nvSpPr>
        <p:spPr>
          <a:xfrm>
            <a:off x="9800225" y="462129"/>
            <a:ext cx="1309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БАХ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A4B162C6-A393-AA70-B015-8F6BF15D2D6F}"/>
              </a:ext>
            </a:extLst>
          </p:cNvPr>
          <p:cNvSpPr/>
          <p:nvPr/>
        </p:nvSpPr>
        <p:spPr>
          <a:xfrm>
            <a:off x="10900229" y="5718629"/>
            <a:ext cx="1045028" cy="1026637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79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0BD771-8263-CA66-CD71-E83DAB0A2C17}"/>
              </a:ext>
            </a:extLst>
          </p:cNvPr>
          <p:cNvSpPr/>
          <p:nvPr/>
        </p:nvSpPr>
        <p:spPr>
          <a:xfrm>
            <a:off x="10463903" y="299291"/>
            <a:ext cx="9092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УХ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grok-video-e4b8051d-4b74-4e25-815c-e3975ea7a6c5-Picsart-BackgroundRemover.mp4">
            <a:hlinkClick r:id="" action="ppaction://media"/>
            <a:extLst>
              <a:ext uri="{FF2B5EF4-FFF2-40B4-BE49-F238E27FC236}">
                <a16:creationId xmlns:a16="http://schemas.microsoft.com/office/drawing/2014/main" id="{035FD585-B60C-8BD3-6FB4-7AF2F26FD0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3584" b="543"/>
          <a:stretch/>
        </p:blipFill>
        <p:spPr>
          <a:xfrm>
            <a:off x="2074077" y="1"/>
            <a:ext cx="6858000" cy="6574970"/>
          </a:xfrm>
          <a:prstGeom prst="rect">
            <a:avLst/>
          </a:prstGeom>
        </p:spPr>
      </p:pic>
      <p:sp>
        <p:nvSpPr>
          <p:cNvPr id="2" name="Управляющая кнопка: домой 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66FE6153-C94F-28F1-BDF4-3E4D121B3F5E}"/>
              </a:ext>
            </a:extLst>
          </p:cNvPr>
          <p:cNvSpPr/>
          <p:nvPr/>
        </p:nvSpPr>
        <p:spPr>
          <a:xfrm>
            <a:off x="10885714" y="5733143"/>
            <a:ext cx="1146629" cy="1001486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11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k-video-d273d1c9-3382-43c0-a339-356431d98dcd.mp4">
            <a:hlinkClick r:id="" action="ppaction://media"/>
            <a:extLst>
              <a:ext uri="{FF2B5EF4-FFF2-40B4-BE49-F238E27FC236}">
                <a16:creationId xmlns:a16="http://schemas.microsoft.com/office/drawing/2014/main" id="{15B6E0C5-BC28-5668-A1F4-E81B9A81E3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3472" b="4223"/>
          <a:stretch/>
        </p:blipFill>
        <p:spPr>
          <a:xfrm>
            <a:off x="2949872" y="186556"/>
            <a:ext cx="7078136" cy="653355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CC7B5C7-D5E9-9EFC-B7AF-994EA10E6244}"/>
              </a:ext>
            </a:extLst>
          </p:cNvPr>
          <p:cNvSpPr/>
          <p:nvPr/>
        </p:nvSpPr>
        <p:spPr>
          <a:xfrm>
            <a:off x="10779570" y="186556"/>
            <a:ext cx="10294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АЙ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D2BB882-1572-AD76-FA18-4B3085A90AA5}"/>
              </a:ext>
            </a:extLst>
          </p:cNvPr>
          <p:cNvSpPr/>
          <p:nvPr/>
        </p:nvSpPr>
        <p:spPr>
          <a:xfrm>
            <a:off x="10638971" y="5442857"/>
            <a:ext cx="1170048" cy="1074057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2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ok-video-b5a1d0f7-fdfd-4ae9-b362-fd0489237f62.mp4">
            <a:hlinkClick r:id="" action="ppaction://media"/>
            <a:extLst>
              <a:ext uri="{FF2B5EF4-FFF2-40B4-BE49-F238E27FC236}">
                <a16:creationId xmlns:a16="http://schemas.microsoft.com/office/drawing/2014/main" id="{E0031980-5806-E024-CDE5-011FB5D6F2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5460" b="3492"/>
          <a:stretch/>
        </p:blipFill>
        <p:spPr>
          <a:xfrm>
            <a:off x="2530928" y="0"/>
            <a:ext cx="7324272" cy="666859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BDED844-9536-8741-0263-2B4F0F4BADE8}"/>
              </a:ext>
            </a:extLst>
          </p:cNvPr>
          <p:cNvSpPr/>
          <p:nvPr/>
        </p:nvSpPr>
        <p:spPr>
          <a:xfrm>
            <a:off x="10359169" y="374448"/>
            <a:ext cx="10184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ФУ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Управляющая кнопка: домой 5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1D1264A-9A42-950B-8891-733857C682CC}"/>
              </a:ext>
            </a:extLst>
          </p:cNvPr>
          <p:cNvSpPr/>
          <p:nvPr/>
        </p:nvSpPr>
        <p:spPr>
          <a:xfrm>
            <a:off x="10847882" y="5631542"/>
            <a:ext cx="1059543" cy="98697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88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k-video-a14d5aca-ab9d-4c51-a1ee-409c90434624.mp4">
            <a:hlinkClick r:id="" action="ppaction://media"/>
            <a:extLst>
              <a:ext uri="{FF2B5EF4-FFF2-40B4-BE49-F238E27FC236}">
                <a16:creationId xmlns:a16="http://schemas.microsoft.com/office/drawing/2014/main" id="{D18F50AB-71EF-3F15-A458-F340667AE2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5490" b="4002"/>
          <a:stretch/>
        </p:blipFill>
        <p:spPr>
          <a:xfrm>
            <a:off x="1868714" y="44687"/>
            <a:ext cx="7275286" cy="658471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B362B6-13B8-65D1-04C2-4CB7E5DDDBC1}"/>
              </a:ext>
            </a:extLst>
          </p:cNvPr>
          <p:cNvSpPr/>
          <p:nvPr/>
        </p:nvSpPr>
        <p:spPr>
          <a:xfrm>
            <a:off x="10324831" y="311818"/>
            <a:ext cx="10871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ОЙ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B4E0D37-D1D4-F691-D21C-D4D9A2BBB117}"/>
              </a:ext>
            </a:extLst>
          </p:cNvPr>
          <p:cNvSpPr/>
          <p:nvPr/>
        </p:nvSpPr>
        <p:spPr>
          <a:xfrm>
            <a:off x="10653486" y="5457371"/>
            <a:ext cx="1204685" cy="1117600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ok-video-7d574628-8be7-417a-ab90-ebbaec47890f.mp4">
            <a:hlinkClick r:id="" action="ppaction://media"/>
            <a:extLst>
              <a:ext uri="{FF2B5EF4-FFF2-40B4-BE49-F238E27FC236}">
                <a16:creationId xmlns:a16="http://schemas.microsoft.com/office/drawing/2014/main" id="{DCB8F52C-EAB8-A680-AA89-DA6FD3616E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8081D6-BA8D-91C0-CC66-0DB9A094CA9D}"/>
              </a:ext>
            </a:extLst>
          </p:cNvPr>
          <p:cNvSpPr txBox="1"/>
          <p:nvPr/>
        </p:nvSpPr>
        <p:spPr>
          <a:xfrm>
            <a:off x="10029371" y="580572"/>
            <a:ext cx="1712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/>
              <a:t>БАМ</a:t>
            </a:r>
          </a:p>
        </p:txBody>
      </p:sp>
      <p:sp>
        <p:nvSpPr>
          <p:cNvPr id="5" name="Управляющая кнопка: домой 4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9F98F38A-03A9-1CD5-F7B8-5AEDB1388A91}"/>
              </a:ext>
            </a:extLst>
          </p:cNvPr>
          <p:cNvSpPr/>
          <p:nvPr/>
        </p:nvSpPr>
        <p:spPr>
          <a:xfrm>
            <a:off x="11103429" y="5660571"/>
            <a:ext cx="914400" cy="986972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52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k-video-cf6d856d-ce5b-470a-a210-d78929aac151 (1).mp4">
            <a:hlinkClick r:id="" action="ppaction://media"/>
            <a:extLst>
              <a:ext uri="{FF2B5EF4-FFF2-40B4-BE49-F238E27FC236}">
                <a16:creationId xmlns:a16="http://schemas.microsoft.com/office/drawing/2014/main" id="{0DA8C969-7AB0-7C16-C5A4-C08566AE63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CA8751-7CC4-66F7-11A1-062E8A64345D}"/>
              </a:ext>
            </a:extLst>
          </p:cNvPr>
          <p:cNvSpPr txBox="1"/>
          <p:nvPr/>
        </p:nvSpPr>
        <p:spPr>
          <a:xfrm>
            <a:off x="10029371" y="885371"/>
            <a:ext cx="17736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/>
              <a:t>ТУ-ТУ</a:t>
            </a:r>
          </a:p>
        </p:txBody>
      </p:sp>
      <p:sp>
        <p:nvSpPr>
          <p:cNvPr id="4" name="Управляющая кнопка: домой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090FFADB-493C-71AC-A523-FCD5B850957F}"/>
              </a:ext>
            </a:extLst>
          </p:cNvPr>
          <p:cNvSpPr/>
          <p:nvPr/>
        </p:nvSpPr>
        <p:spPr>
          <a:xfrm>
            <a:off x="10827657" y="5558971"/>
            <a:ext cx="975341" cy="1074058"/>
          </a:xfrm>
          <a:prstGeom prst="actionButtonHo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76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1710</TotalTime>
  <Words>22</Words>
  <Application>Microsoft Macintosh PowerPoint</Application>
  <PresentationFormat>Широкоэкранный</PresentationFormat>
  <Paragraphs>13</Paragraphs>
  <Slides>13</Slides>
  <Notes>0</Notes>
  <HiddenSlides>0</HiddenSlides>
  <MMClips>10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4</cp:revision>
  <dcterms:created xsi:type="dcterms:W3CDTF">2026-03-08T16:57:18Z</dcterms:created>
  <dcterms:modified xsi:type="dcterms:W3CDTF">2026-03-17T10:05:13Z</dcterms:modified>
</cp:coreProperties>
</file>